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9" r:id="rId3"/>
    <p:sldId id="260" r:id="rId4"/>
    <p:sldId id="262" r:id="rId5"/>
    <p:sldId id="263" r:id="rId6"/>
    <p:sldId id="264" r:id="rId7"/>
    <p:sldId id="265" r:id="rId8"/>
    <p:sldId id="266" r:id="rId9"/>
    <p:sldId id="267" r:id="rId10"/>
    <p:sldId id="268" r:id="rId11"/>
    <p:sldId id="271" r:id="rId12"/>
    <p:sldId id="278" r:id="rId13"/>
    <p:sldId id="279" r:id="rId14"/>
    <p:sldId id="280" r:id="rId15"/>
    <p:sldId id="281" r:id="rId16"/>
    <p:sldId id="274" r:id="rId17"/>
    <p:sldId id="282" r:id="rId18"/>
    <p:sldId id="283" r:id="rId19"/>
    <p:sldId id="284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5" d="100"/>
          <a:sy n="85" d="100"/>
        </p:scale>
        <p:origin x="74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185E54-2A68-40E5-9D07-7B52C672C4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9E167A5-A242-4C8B-AFE9-0EF217C980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BF5A09-0CB5-43A6-9BEB-D73BB09614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0B15E-AD56-4259-B349-36880B56B1B8}" type="datetimeFigureOut">
              <a:rPr lang="en-US" smtClean="0"/>
              <a:t>11/7/2019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B6CE6F-1FCF-4B73-ABD4-E0BFEBAE8E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A5079A-D6E4-4198-8B2A-D550DA244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06877-89C6-4B5C-9B42-5D8FD0646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396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17B6D-6F09-4E79-A06A-F89A2F6F34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63A297-44BF-4A06-BB9C-3AF3321B4D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790922-B3F1-47AD-A12C-0CF6619902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0B15E-AD56-4259-B349-36880B56B1B8}" type="datetimeFigureOut">
              <a:rPr lang="en-US" smtClean="0"/>
              <a:t>11/7/2019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328461-9818-4FD4-92BD-CEC57F9CA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E70DC1-3C73-404E-927B-69F76BC526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06877-89C6-4B5C-9B42-5D8FD0646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2838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D96F0B5-CE3C-4E1C-91BA-F3A48D9F8C0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953D8EB-ACDA-4C2B-BD19-1074F78402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1F1669-50A7-45A3-8C03-EA1DE9FD41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0B15E-AD56-4259-B349-36880B56B1B8}" type="datetimeFigureOut">
              <a:rPr lang="en-US" smtClean="0"/>
              <a:t>11/7/2019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755B08-2FBE-4B0E-AA7E-DA09910EEA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3EE252-5D8D-4401-8F90-1CA995348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06877-89C6-4B5C-9B42-5D8FD0646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6863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4740AA-9B0E-433F-941F-BAF561A86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2DFB39-CC93-41F9-8698-936E4A5FA3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CDD095-7545-42C8-875D-22EFE59166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0B15E-AD56-4259-B349-36880B56B1B8}" type="datetimeFigureOut">
              <a:rPr lang="en-US" smtClean="0"/>
              <a:t>11/7/2019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EDE1C4-64B6-46D9-9A8E-ECD29FBFE1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5F397E-FC54-4208-9FC4-5027177B5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06877-89C6-4B5C-9B42-5D8FD0646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4269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40A2A5-9883-47D9-95FE-245367D6E7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C41880-DCCE-4D3D-B08E-7F3CA7856B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3D071D-7A34-46A0-A038-14B870FE99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0B15E-AD56-4259-B349-36880B56B1B8}" type="datetimeFigureOut">
              <a:rPr lang="en-US" smtClean="0"/>
              <a:t>11/7/2019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43B697-9EC8-4FFB-81E4-E5DAD696B4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0CF745-8F58-4A5F-9BB4-61BBA410C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06877-89C6-4B5C-9B42-5D8FD0646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5617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CADAC8-4712-4BE0-8742-1C5D15283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D7A4CE-B65B-4245-9AEC-584114A64E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382D6A-1682-40C8-854D-471B18829B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E45E36-0DA1-492C-B4FC-02E1453C2C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0B15E-AD56-4259-B349-36880B56B1B8}" type="datetimeFigureOut">
              <a:rPr lang="en-US" smtClean="0"/>
              <a:t>11/7/2019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42BE7E-40CE-4ABF-B764-2452B968D8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252A78-971B-4BFD-9CB6-6DCEAEC72E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06877-89C6-4B5C-9B42-5D8FD0646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0582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BBC8EB-822B-4BF0-A78B-2196DCB125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E7DC11-DF1A-43A3-82C2-DC7C50039A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43C109-B6F8-449E-88E9-D2519AE1E6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BF694B-AD11-4040-9909-A3F4E0D2CB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1035513-6A4A-408D-AF77-F615626C078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77BF7A8-8B0C-42B6-A202-6D62ADB2EF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0B15E-AD56-4259-B349-36880B56B1B8}" type="datetimeFigureOut">
              <a:rPr lang="en-US" smtClean="0"/>
              <a:t>11/7/2019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2DF7A8D-0B26-4C8E-9123-CA66F6C7A0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15E2379-8133-4B2B-85FF-47137A6011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06877-89C6-4B5C-9B42-5D8FD0646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8681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4FA579-9544-44AD-92C2-9DE386229E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8D8185-BDF8-4352-B51B-1D02E8B0C3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0B15E-AD56-4259-B349-36880B56B1B8}" type="datetimeFigureOut">
              <a:rPr lang="en-US" smtClean="0"/>
              <a:t>11/7/2019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2C5B6E-6363-4427-8970-899126B68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12084D-39E7-4694-A105-40A24E34DD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06877-89C6-4B5C-9B42-5D8FD0646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154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D40E6F9-EBCD-4067-ACE9-A85D65C3FD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0B15E-AD56-4259-B349-36880B56B1B8}" type="datetimeFigureOut">
              <a:rPr lang="en-US" smtClean="0"/>
              <a:t>11/7/2019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916F09-E611-465C-B501-A14617D70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3AD385-9127-4D12-9BE4-10A08D0AC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06877-89C6-4B5C-9B42-5D8FD0646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3267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0540AC-152F-44C5-85E5-579AE651EA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6FF44F-EC9D-421D-8F5D-5D56C2642B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7F6EC5-E1B8-4417-BF00-2F26708663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EB13F2-8A44-4740-98E9-C30E409B08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0B15E-AD56-4259-B349-36880B56B1B8}" type="datetimeFigureOut">
              <a:rPr lang="en-US" smtClean="0"/>
              <a:t>11/7/2019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FBA1B0-7F4D-4797-8FBE-B2B0529B12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4C3562-0D92-4300-8DF5-89EE9A0E8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06877-89C6-4B5C-9B42-5D8FD0646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1287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6EDF52-2A36-4258-A2D7-DC913ABC3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D6C85B7-D288-4A92-A9EC-203B2D049F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049740-2CC1-4402-86BC-BB4369E777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05B512-812E-444D-8B12-17D07236F0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0B15E-AD56-4259-B349-36880B56B1B8}" type="datetimeFigureOut">
              <a:rPr lang="en-US" smtClean="0"/>
              <a:t>11/7/2019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85989F-BF08-4A21-A15D-1CA29042A1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82798C-370F-4B29-9301-6A2D609C83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06877-89C6-4B5C-9B42-5D8FD0646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3737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6C796E8-97E6-4FDC-AC6C-37A7A7D94B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6101B1-6833-4984-8B40-08AB08E46E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3DD362-3A88-4DFC-94D7-8A5B4C13C9B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10B15E-AD56-4259-B349-36880B56B1B8}" type="datetimeFigureOut">
              <a:rPr lang="en-US" smtClean="0"/>
              <a:t>11/7/2019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17CCFB-4695-4DB6-B7C2-5D03519CC4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B6926F-C57E-47D9-A787-C1276D11A6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B06877-89C6-4B5C-9B42-5D8FD0646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86263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22B95FF-53B0-4017-A81C-54F8BF0AC697}"/>
              </a:ext>
            </a:extLst>
          </p:cNvPr>
          <p:cNvSpPr/>
          <p:nvPr/>
        </p:nvSpPr>
        <p:spPr>
          <a:xfrm>
            <a:off x="2794646" y="362558"/>
            <a:ext cx="6399509" cy="5959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CA" sz="3200" b="1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SOFTWARE ENGINEERING PRINCIPLE</a:t>
            </a:r>
            <a:endParaRPr lang="en-US" sz="3200" u="sng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F2D70D-8925-44DE-9BAB-35F31D887470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5403" y="3322347"/>
            <a:ext cx="4038600" cy="317309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B4C9331-8A8B-414C-8B29-45125A357798}"/>
              </a:ext>
            </a:extLst>
          </p:cNvPr>
          <p:cNvSpPr/>
          <p:nvPr/>
        </p:nvSpPr>
        <p:spPr>
          <a:xfrm>
            <a:off x="3047999" y="2093726"/>
            <a:ext cx="6096000" cy="127086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CA" sz="2000" b="1" u="sng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EMBEDDED SYSTEM DEVELOPMENT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CA" sz="20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SANTHOSH NAGENDRAN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CA" sz="20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8272767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5114E62-FA10-467A-9BC8-DD425DA75430}"/>
              </a:ext>
            </a:extLst>
          </p:cNvPr>
          <p:cNvSpPr/>
          <p:nvPr/>
        </p:nvSpPr>
        <p:spPr>
          <a:xfrm>
            <a:off x="3863914" y="1180918"/>
            <a:ext cx="4464172" cy="53290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CA" sz="2800" b="1" u="sng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GRAPHICAL USER INTERFACE</a:t>
            </a:r>
            <a:endParaRPr lang="en-US" sz="2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26796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209234-58A0-46AD-9247-1973585C7E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078089"/>
          </a:xfrm>
        </p:spPr>
        <p:txBody>
          <a:bodyPr/>
          <a:lstStyle/>
          <a:p>
            <a:r>
              <a:rPr lang="en-CA" b="1" dirty="0"/>
              <a:t>COMPLEXITY GUIDELINES</a:t>
            </a:r>
            <a:endParaRPr lang="en-US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58BB088-DB59-4402-A38F-B87E34FF9C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2104" y="192433"/>
            <a:ext cx="7008432" cy="5203656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4E21CA-A17B-48D9-89FE-036F9C54E1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6612" y="1560688"/>
            <a:ext cx="3932237" cy="4840111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000" dirty="0"/>
              <a:t>Make hard stuffs easy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000" dirty="0"/>
              <a:t>Give some alternative paths.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000" dirty="0"/>
              <a:t>Be consistent in the user interface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000" dirty="0"/>
              <a:t>Garage band had followed the consistency but on the other side.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000" dirty="0"/>
              <a:t>This garage band is less interactive and more complex with less interactions.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000" dirty="0"/>
              <a:t>This software has been concentrated mainly on the high level advanced users of musical software with good computer knowledge.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1263904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99C8A-1496-450C-A519-5532A3886D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 contrast we have the same in iOS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D73DDA2-4A18-498C-A17F-A462679A42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97113" y="1825625"/>
            <a:ext cx="10056687" cy="4351338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7CBF6452-7AC8-411E-9C05-B120C549131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113" y="1825625"/>
            <a:ext cx="860324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3686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0205AF-D227-4489-A012-0F95A78577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5369" y="703791"/>
            <a:ext cx="3932237" cy="567267"/>
          </a:xfrm>
        </p:spPr>
        <p:txBody>
          <a:bodyPr/>
          <a:lstStyle/>
          <a:p>
            <a:r>
              <a:rPr lang="en-CA" b="1" dirty="0"/>
              <a:t>COGNITIVE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E9A464-2217-4FEA-BF22-D42528F9A3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6612" y="1271058"/>
            <a:ext cx="3932237" cy="4589992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3200" dirty="0"/>
              <a:t>provides context (titles, labels and icons).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3200" dirty="0"/>
              <a:t>Good awareness of user’s mental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3200" dirty="0"/>
              <a:t>More consistent &amp; understanding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3200" dirty="0"/>
              <a:t>Takes less steps to perform any actions.</a:t>
            </a:r>
            <a:endParaRPr lang="en-US" sz="3200" dirty="0"/>
          </a:p>
          <a:p>
            <a:endParaRPr lang="en-US" sz="3200" dirty="0"/>
          </a:p>
        </p:txBody>
      </p:sp>
      <p:pic>
        <p:nvPicPr>
          <p:cNvPr id="5" name="Content Placeholder 7">
            <a:extLst>
              <a:ext uri="{FF2B5EF4-FFF2-40B4-BE49-F238E27FC236}">
                <a16:creationId xmlns:a16="http://schemas.microsoft.com/office/drawing/2014/main" id="{33907E29-920A-4A2B-874D-90E22299FF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933" y="25769"/>
            <a:ext cx="6841067" cy="2807741"/>
          </a:xfr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9F397F7-057F-40E7-B884-6AD5E81D1D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933" y="2851065"/>
            <a:ext cx="6841067" cy="3905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9426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52848E-2580-4B0D-B36A-2271FB3623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181600" cy="1325563"/>
          </a:xfrm>
        </p:spPr>
        <p:txBody>
          <a:bodyPr/>
          <a:lstStyle/>
          <a:p>
            <a:r>
              <a:rPr lang="en-CA" b="1" dirty="0"/>
              <a:t>VISUAL CONSIDERATION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C1A525-6415-4CE1-9E1D-505D9A63CFF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285750" indent="-285750"/>
            <a:r>
              <a:rPr lang="en-CA" sz="3600" dirty="0"/>
              <a:t> This software minimises the eye movement of the users.</a:t>
            </a:r>
          </a:p>
          <a:p>
            <a:pPr marL="285750" indent="-285750"/>
            <a:r>
              <a:rPr lang="en-CA" sz="3600" dirty="0"/>
              <a:t>Good formatting and layouts</a:t>
            </a:r>
          </a:p>
          <a:p>
            <a:pPr marL="285750" indent="-285750"/>
            <a:r>
              <a:rPr lang="en-CA" sz="3600" dirty="0"/>
              <a:t>Aesthetic colors and highlighting</a:t>
            </a:r>
          </a:p>
          <a:p>
            <a:pPr marL="285750" indent="-285750"/>
            <a:endParaRPr lang="en-CA" sz="3600" dirty="0"/>
          </a:p>
          <a:p>
            <a:pPr marL="285750" indent="-285750"/>
            <a:endParaRPr lang="en-US" sz="3600" dirty="0"/>
          </a:p>
          <a:p>
            <a:endParaRPr lang="en-US" sz="3600" dirty="0"/>
          </a:p>
        </p:txBody>
      </p:sp>
      <p:pic>
        <p:nvPicPr>
          <p:cNvPr id="5" name="Content Placeholder 7">
            <a:extLst>
              <a:ext uri="{FF2B5EF4-FFF2-40B4-BE49-F238E27FC236}">
                <a16:creationId xmlns:a16="http://schemas.microsoft.com/office/drawing/2014/main" id="{49B6A9CC-2A5A-4A6D-B826-E44BADEDF55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0"/>
            <a:ext cx="6096000" cy="3257550"/>
          </a:xfrm>
        </p:spPr>
      </p:pic>
      <p:pic>
        <p:nvPicPr>
          <p:cNvPr id="6" name="Content Placeholder 9">
            <a:extLst>
              <a:ext uri="{FF2B5EF4-FFF2-40B4-BE49-F238E27FC236}">
                <a16:creationId xmlns:a16="http://schemas.microsoft.com/office/drawing/2014/main" id="{9FC5B4AF-038A-4309-A0AE-81FB4175BF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257550"/>
            <a:ext cx="6096000" cy="360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578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F6648C-26FC-4C41-855E-A657B9DEC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/>
              <a:t>KEY COMBINATIONS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55A085-01EF-4852-BAE8-81161AD5B36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285750" indent="-285750"/>
            <a:r>
              <a:rPr lang="en-CA" sz="3200" dirty="0"/>
              <a:t>Input device usages</a:t>
            </a:r>
          </a:p>
          <a:p>
            <a:pPr marL="285750" indent="-285750"/>
            <a:r>
              <a:rPr lang="en-CA" sz="3200" dirty="0"/>
              <a:t>Touch inputs</a:t>
            </a:r>
          </a:p>
          <a:p>
            <a:pPr marL="285750" indent="-285750"/>
            <a:r>
              <a:rPr lang="en-CA" sz="3200" dirty="0"/>
              <a:t>Typing</a:t>
            </a:r>
          </a:p>
          <a:p>
            <a:pPr marL="285750" indent="-285750"/>
            <a:r>
              <a:rPr lang="en-CA" sz="3200" dirty="0"/>
              <a:t>Key combination.</a:t>
            </a:r>
          </a:p>
          <a:p>
            <a:pPr marL="285750" indent="-285750"/>
            <a:r>
              <a:rPr lang="en-CA" sz="3200" dirty="0"/>
              <a:t>The software allows the users to work freely with &amp; without the mouse.</a:t>
            </a:r>
          </a:p>
          <a:p>
            <a:endParaRPr lang="en-US" sz="3200" dirty="0"/>
          </a:p>
        </p:txBody>
      </p:sp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8C1FA419-F93C-42A0-B24B-70C3C8BF2F4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0" y="14838"/>
            <a:ext cx="6172200" cy="3486637"/>
          </a:xfrm>
        </p:spPr>
      </p:pic>
      <p:pic>
        <p:nvPicPr>
          <p:cNvPr id="6" name="Content Placeholder 7">
            <a:extLst>
              <a:ext uri="{FF2B5EF4-FFF2-40B4-BE49-F238E27FC236}">
                <a16:creationId xmlns:a16="http://schemas.microsoft.com/office/drawing/2014/main" id="{A07C7756-6779-43C5-836C-F98A877D1C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0" y="2822222"/>
            <a:ext cx="6172200" cy="3827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9501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427AD3-4290-4BB9-9C61-018E597476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/>
              <a:t>DESIGN BY USAGE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EB2D84-6DD2-42C6-A627-903F0424183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285750" indent="-285750"/>
            <a:r>
              <a:rPr lang="en-CA" dirty="0"/>
              <a:t>The purpose of the software is to entertain and compose a song or tune.</a:t>
            </a:r>
          </a:p>
          <a:p>
            <a:pPr marL="285750" indent="-285750"/>
            <a:r>
              <a:rPr lang="en-CA" dirty="0"/>
              <a:t>It allows the users to store their work and free to access.</a:t>
            </a:r>
          </a:p>
          <a:p>
            <a:pPr marL="285750" indent="-285750"/>
            <a:r>
              <a:rPr lang="en-CA" dirty="0"/>
              <a:t>This software has the option only to upload to the cloud.</a:t>
            </a:r>
            <a:endParaRPr lang="en-US" dirty="0"/>
          </a:p>
          <a:p>
            <a:endParaRPr lang="en-US" dirty="0"/>
          </a:p>
        </p:txBody>
      </p:sp>
      <p:pic>
        <p:nvPicPr>
          <p:cNvPr id="5" name="Content Placeholder 8">
            <a:extLst>
              <a:ext uri="{FF2B5EF4-FFF2-40B4-BE49-F238E27FC236}">
                <a16:creationId xmlns:a16="http://schemas.microsoft.com/office/drawing/2014/main" id="{011974B1-3720-4560-93B9-EEB887B74AA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7510" y="-1"/>
            <a:ext cx="6310312" cy="3341511"/>
          </a:xfrm>
        </p:spPr>
      </p:pic>
      <p:pic>
        <p:nvPicPr>
          <p:cNvPr id="6" name="Content Placeholder 10">
            <a:extLst>
              <a:ext uri="{FF2B5EF4-FFF2-40B4-BE49-F238E27FC236}">
                <a16:creationId xmlns:a16="http://schemas.microsoft.com/office/drawing/2014/main" id="{FEFE6A61-5BE5-40F5-A3DE-314BC26C04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7510" y="3341510"/>
            <a:ext cx="6310312" cy="3516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2367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B215E1-84A4-4D17-8BD9-E24D973F6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15912"/>
          </a:xfrm>
        </p:spPr>
        <p:txBody>
          <a:bodyPr>
            <a:normAutofit fontScale="90000"/>
          </a:bodyPr>
          <a:lstStyle/>
          <a:p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95D4FB0-2A14-4AE3-9CF9-AB353946764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614" y="365126"/>
            <a:ext cx="5315186" cy="5811837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61E5029-048F-4B82-9B84-26D4D684335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365126"/>
            <a:ext cx="5181600" cy="5730874"/>
          </a:xfrm>
        </p:spPr>
      </p:pic>
    </p:spTree>
    <p:extLst>
      <p:ext uri="{BB962C8B-B14F-4D97-AF65-F5344CB8AC3E}">
        <p14:creationId xmlns:p14="http://schemas.microsoft.com/office/powerpoint/2010/main" val="17165874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DBD2A1-8B9A-40B7-9188-7C1D6AE7D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517444" cy="1325563"/>
          </a:xfrm>
        </p:spPr>
        <p:txBody>
          <a:bodyPr/>
          <a:lstStyle/>
          <a:p>
            <a:r>
              <a:rPr lang="en-CA" b="1" dirty="0"/>
              <a:t>DESIGN BY WORK FLOW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61F3C7-C690-48C4-BAF2-7D0CD91D152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285750" indent="-285750"/>
            <a:r>
              <a:rPr lang="en-CA" dirty="0"/>
              <a:t>User’s knows where they are all the time.</a:t>
            </a:r>
          </a:p>
          <a:p>
            <a:pPr marL="285750" indent="-285750"/>
            <a:r>
              <a:rPr lang="en-CA" dirty="0"/>
              <a:t>It reacts fast when the user clicks any icon in the software.</a:t>
            </a:r>
          </a:p>
          <a:p>
            <a:pPr marL="285750" indent="-285750"/>
            <a:r>
              <a:rPr lang="en-CA" dirty="0"/>
              <a:t>It takes only small number of steps to get anywhere in the application.</a:t>
            </a:r>
            <a:endParaRPr lang="en-US" dirty="0"/>
          </a:p>
          <a:p>
            <a:endParaRPr lang="en-US" dirty="0"/>
          </a:p>
        </p:txBody>
      </p:sp>
      <p:pic>
        <p:nvPicPr>
          <p:cNvPr id="5" name="Content Placeholder 7">
            <a:extLst>
              <a:ext uri="{FF2B5EF4-FFF2-40B4-BE49-F238E27FC236}">
                <a16:creationId xmlns:a16="http://schemas.microsoft.com/office/drawing/2014/main" id="{FDA60082-B488-4AC5-8D1E-9E0245A3E8B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4044" y="0"/>
            <a:ext cx="5861756" cy="3285066"/>
          </a:xfrm>
        </p:spPr>
      </p:pic>
      <p:pic>
        <p:nvPicPr>
          <p:cNvPr id="6" name="Content Placeholder 9">
            <a:extLst>
              <a:ext uri="{FF2B5EF4-FFF2-40B4-BE49-F238E27FC236}">
                <a16:creationId xmlns:a16="http://schemas.microsoft.com/office/drawing/2014/main" id="{07D2CE50-76EF-4F1F-850E-AF093B5CE7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3132" y="3515154"/>
            <a:ext cx="5672667" cy="3285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309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98D67E-4FE6-495A-B393-70F7AD12BE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257800" cy="1325563"/>
          </a:xfrm>
        </p:spPr>
        <p:txBody>
          <a:bodyPr/>
          <a:lstStyle/>
          <a:p>
            <a:r>
              <a:rPr lang="en-CA" b="1" dirty="0"/>
              <a:t>DESIGN GUIDELINES OF WINDOW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9C2D49-D527-43A1-840B-22DABC17E51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285750" indent="-285750"/>
            <a:r>
              <a:rPr lang="en-CA" sz="3200" dirty="0"/>
              <a:t>It is easy to understand at the 1</a:t>
            </a:r>
            <a:r>
              <a:rPr lang="en-CA" sz="3200" baseline="30000" dirty="0"/>
              <a:t>st</a:t>
            </a:r>
            <a:r>
              <a:rPr lang="en-CA" sz="3200" dirty="0"/>
              <a:t> glance</a:t>
            </a:r>
          </a:p>
          <a:p>
            <a:pPr marL="285750" indent="-285750"/>
            <a:r>
              <a:rPr lang="en-CA" sz="3200" dirty="0"/>
              <a:t>Uses standard layouts.</a:t>
            </a:r>
          </a:p>
          <a:p>
            <a:pPr marL="285750" indent="-285750"/>
            <a:r>
              <a:rPr lang="en-CA" sz="3200" dirty="0"/>
              <a:t>Clear labels and icons everywhere</a:t>
            </a:r>
          </a:p>
          <a:p>
            <a:pPr marL="285750" indent="-285750"/>
            <a:r>
              <a:rPr lang="en-CA" sz="3200" dirty="0"/>
              <a:t>Includes only necessary information </a:t>
            </a:r>
            <a:endParaRPr lang="en-US" sz="3200" dirty="0"/>
          </a:p>
          <a:p>
            <a:endParaRPr lang="en-US" sz="3200" dirty="0"/>
          </a:p>
        </p:txBody>
      </p:sp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AF17F7C8-3A25-4B0E-B3C0-2CB985CE67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1556" y="0"/>
            <a:ext cx="6660444" cy="3296356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3AAC17C-D57A-4B72-8FAA-9C4E649DDD3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4444" y="3183466"/>
            <a:ext cx="6547556" cy="3674533"/>
          </a:xfrm>
        </p:spPr>
      </p:pic>
    </p:spTree>
    <p:extLst>
      <p:ext uri="{BB962C8B-B14F-4D97-AF65-F5344CB8AC3E}">
        <p14:creationId xmlns:p14="http://schemas.microsoft.com/office/powerpoint/2010/main" val="41202525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724166-67EE-46C9-8B10-F59D69E8A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5257800" cy="696030"/>
          </a:xfrm>
        </p:spPr>
        <p:txBody>
          <a:bodyPr>
            <a:normAutofit/>
          </a:bodyPr>
          <a:lstStyle/>
          <a:p>
            <a:r>
              <a:rPr lang="en-CA" sz="3600" b="1" dirty="0"/>
              <a:t>COMPLEXITY GUIDELINES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18C7A7-CCC6-41DA-A2AC-F123CC4B0F6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0" y="936978"/>
            <a:ext cx="6019800" cy="5921022"/>
          </a:xfrm>
        </p:spPr>
        <p:txBody>
          <a:bodyPr>
            <a:normAutofit/>
          </a:bodyPr>
          <a:lstStyle/>
          <a:p>
            <a:pPr marL="285750" indent="-285750"/>
            <a:r>
              <a:rPr lang="en-CA" sz="3200" dirty="0"/>
              <a:t>Make hard stuffs easy</a:t>
            </a:r>
          </a:p>
          <a:p>
            <a:pPr marL="285750" indent="-285750"/>
            <a:r>
              <a:rPr lang="en-CA" sz="3200" dirty="0"/>
              <a:t>Gives alternative paths.</a:t>
            </a:r>
          </a:p>
          <a:p>
            <a:pPr marL="285750" indent="-285750"/>
            <a:r>
              <a:rPr lang="en-CA" sz="3200" dirty="0"/>
              <a:t>Being consistent in the user interface</a:t>
            </a:r>
          </a:p>
          <a:p>
            <a:pPr marL="285750" indent="-285750"/>
            <a:r>
              <a:rPr lang="en-CA" sz="3200" dirty="0"/>
              <a:t>This garage band is more interactive and less complex.</a:t>
            </a:r>
          </a:p>
          <a:p>
            <a:pPr marL="285750" indent="-285750"/>
            <a:r>
              <a:rPr lang="en-CA" sz="3200" dirty="0"/>
              <a:t>This software has been concentrated mainly for the beginners of musical software with minimal knowledge.</a:t>
            </a:r>
            <a:endParaRPr lang="en-US" sz="3200" dirty="0"/>
          </a:p>
          <a:p>
            <a:endParaRPr lang="en-US" sz="3200" dirty="0"/>
          </a:p>
        </p:txBody>
      </p:sp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BC362F2A-F98F-45D9-A301-11F94C86EA0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5775" y="1"/>
            <a:ext cx="6626225" cy="3429000"/>
          </a:xfrm>
        </p:spPr>
      </p:pic>
      <p:pic>
        <p:nvPicPr>
          <p:cNvPr id="6" name="Content Placeholder 7">
            <a:extLst>
              <a:ext uri="{FF2B5EF4-FFF2-40B4-BE49-F238E27FC236}">
                <a16:creationId xmlns:a16="http://schemas.microsoft.com/office/drawing/2014/main" id="{97B5510C-66FB-4ED9-839C-F8EEDD2BF8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5775" y="3429001"/>
            <a:ext cx="6626225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4861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0A579C4-12D5-48A9-9E66-A22160396A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79853"/>
          </a:xfrm>
        </p:spPr>
        <p:txBody>
          <a:bodyPr>
            <a:normAutofit/>
          </a:bodyPr>
          <a:lstStyle/>
          <a:p>
            <a:pPr algn="ctr"/>
            <a:r>
              <a:rPr lang="en-CA" sz="4000" b="1" dirty="0"/>
              <a:t>GRAPHICAL USER INTERFACE</a:t>
            </a:r>
            <a:endParaRPr lang="en-US" sz="4000" b="1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C28D332-622B-4091-A8A0-48338C5390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4978"/>
            <a:ext cx="10515600" cy="5260622"/>
          </a:xfrm>
        </p:spPr>
        <p:txBody>
          <a:bodyPr/>
          <a:lstStyle/>
          <a:p>
            <a:r>
              <a:rPr lang="en-CA" dirty="0"/>
              <a:t>Live user interface with the system or a software with some graphics involved to achieve the objective of the system with some user inputs.</a:t>
            </a:r>
          </a:p>
          <a:p>
            <a:r>
              <a:rPr lang="en-CA" dirty="0"/>
              <a:t>GUI is approach of</a:t>
            </a:r>
          </a:p>
          <a:p>
            <a:pPr marL="0" indent="0">
              <a:buNone/>
            </a:pPr>
            <a:r>
              <a:rPr lang="en-CA" dirty="0"/>
              <a:t>	Designing for people,</a:t>
            </a:r>
          </a:p>
          <a:p>
            <a:pPr marL="0" indent="0">
              <a:buNone/>
            </a:pPr>
            <a:r>
              <a:rPr lang="en-CA" dirty="0"/>
              <a:t>	Designing for Usage,</a:t>
            </a:r>
          </a:p>
          <a:p>
            <a:pPr marL="0" indent="0">
              <a:buNone/>
            </a:pPr>
            <a:r>
              <a:rPr lang="en-CA" dirty="0"/>
              <a:t>	Designing by workflow/window/level of complexity.</a:t>
            </a:r>
          </a:p>
          <a:p>
            <a:r>
              <a:rPr lang="en-CA" dirty="0"/>
              <a:t>In this presentation I tried to compare a real software product in the market (a good one and a bad one) to make these concepts of GUI understand better.		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35981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398762B-3EBA-4ABA-B55B-71E093DF0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CA" dirty="0"/>
              <a:t>GARAGEBAND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C67DAB8-CBE1-446A-8320-6481284FC57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CA" dirty="0"/>
              <a:t>Product of apple runs by macOS.	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BFCF151-FA6A-4DCF-BEE0-6C131BCFA4B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lvl="1"/>
            <a:r>
              <a:rPr lang="en-CA" sz="2800" dirty="0"/>
              <a:t>Product of apple runs by iOS.</a:t>
            </a:r>
            <a:endParaRPr lang="en-US" sz="2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C9A776F-B81D-4A41-9F60-741952A909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4450" y="2708822"/>
            <a:ext cx="4229100" cy="23749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BFDE96C-2FD3-429C-BB0B-07169B1B15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1714" y="2877784"/>
            <a:ext cx="4752086" cy="2494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6224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3F71F0D-D7BC-4444-86A8-F97DAB130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908756"/>
          </a:xfrm>
        </p:spPr>
        <p:txBody>
          <a:bodyPr>
            <a:normAutofit/>
          </a:bodyPr>
          <a:lstStyle/>
          <a:p>
            <a:pPr algn="ctr"/>
            <a:r>
              <a:rPr lang="en-CA" sz="4000" b="1" dirty="0"/>
              <a:t>COGNITIVE</a:t>
            </a:r>
            <a:endParaRPr lang="en-US" sz="4000" b="1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D49665B-0DA2-4DDE-80AC-C79D498978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628422"/>
            <a:ext cx="3932237" cy="3811588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800" dirty="0"/>
              <a:t>Lags in providing context (titles, labels and icons).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800" dirty="0"/>
              <a:t>Not aware of user’s mental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800" dirty="0"/>
              <a:t>Not consistent.(less understanding)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800" dirty="0"/>
              <a:t>Takes long steps to perform simple actions.</a:t>
            </a:r>
            <a:endParaRPr lang="en-US" sz="2800" dirty="0"/>
          </a:p>
          <a:p>
            <a:endParaRPr lang="en-US" sz="2800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7C0A029-1A67-4104-9DF5-EFFC0C791B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5415" y="1027289"/>
            <a:ext cx="6921218" cy="4325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5105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EA505-E477-4395-9E23-65DB8F1385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12" y="637822"/>
            <a:ext cx="3932237" cy="1032933"/>
          </a:xfrm>
        </p:spPr>
        <p:txBody>
          <a:bodyPr>
            <a:noAutofit/>
          </a:bodyPr>
          <a:lstStyle/>
          <a:p>
            <a:r>
              <a:rPr lang="en-CA" sz="4000" b="1" dirty="0"/>
              <a:t>VISUAL CONSIDERATION</a:t>
            </a:r>
            <a:endParaRPr lang="en-US" sz="40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BD0573C-174E-406E-B372-D03D233579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2356" y="637822"/>
            <a:ext cx="7323866" cy="5268642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20BE45-792E-4F4F-9326-DAA3821B43B9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800" dirty="0"/>
              <a:t> This software maximises the eye movement of the users.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800" dirty="0"/>
              <a:t>Lags in formatting and layouts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800" dirty="0"/>
              <a:t>Bad color and highlighting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183974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9CBBD5-3904-4F0E-9C5E-C9EB11D1DE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846666"/>
            <a:ext cx="3932237" cy="567267"/>
          </a:xfrm>
        </p:spPr>
        <p:txBody>
          <a:bodyPr/>
          <a:lstStyle/>
          <a:p>
            <a:r>
              <a:rPr lang="en-CA" b="1" dirty="0"/>
              <a:t>KEY COMBINATIONS</a:t>
            </a:r>
            <a:endParaRPr lang="en-US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8EABD27-92F4-441E-8C67-4AA7D9D41F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3939" y="987425"/>
            <a:ext cx="4710698" cy="4873625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33F1BA-EE48-4F00-A8FE-688C2D6B55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6612" y="1797755"/>
            <a:ext cx="3932237" cy="3811588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800" dirty="0"/>
              <a:t>Input device usages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800" dirty="0"/>
              <a:t>Touch inputs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800" dirty="0"/>
              <a:t>Typing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800" dirty="0"/>
              <a:t>Key combination.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800" dirty="0"/>
              <a:t>The software should allow the users to work freely without the mouse.</a:t>
            </a:r>
          </a:p>
        </p:txBody>
      </p:sp>
    </p:spTree>
    <p:extLst>
      <p:ext uri="{BB962C8B-B14F-4D97-AF65-F5344CB8AC3E}">
        <p14:creationId xmlns:p14="http://schemas.microsoft.com/office/powerpoint/2010/main" val="33939662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F39B44-6A7D-4E07-A544-844F573438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5"/>
            <a:ext cx="3932237" cy="544689"/>
          </a:xfrm>
        </p:spPr>
        <p:txBody>
          <a:bodyPr/>
          <a:lstStyle/>
          <a:p>
            <a:r>
              <a:rPr lang="en-CA" b="1" dirty="0"/>
              <a:t>DESIGN BY USAGE</a:t>
            </a:r>
            <a:endParaRPr lang="en-US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E38E802-FB74-41AF-A613-771CCCE5A1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5753" y="699911"/>
            <a:ext cx="7141446" cy="5057421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EF9F6C-008B-4B46-B320-466B905C70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696156"/>
            <a:ext cx="3932237" cy="3811588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400" dirty="0"/>
              <a:t>The purpose of the software is to entertain and compose a song or tune.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400" dirty="0"/>
              <a:t>It should allow the users to store their work and freely accessible.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400" dirty="0"/>
              <a:t>This software has the option only to upload to the cloud.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5311189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1C435-81A3-4966-ADC7-17AE88B659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26179"/>
            <a:ext cx="3932237" cy="1069975"/>
          </a:xfrm>
        </p:spPr>
        <p:txBody>
          <a:bodyPr/>
          <a:lstStyle/>
          <a:p>
            <a:r>
              <a:rPr lang="en-CA" b="1" dirty="0"/>
              <a:t>DESIGN BY WORK FLOW</a:t>
            </a:r>
            <a:endParaRPr lang="en-US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A786328-D0A1-40A9-9E2D-3BACDA7337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2999" y="733778"/>
            <a:ext cx="7348324" cy="4797778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DD7412-CE1B-4F55-9E5A-355ACAE0F0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820333"/>
            <a:ext cx="3932237" cy="3811588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400" dirty="0"/>
              <a:t>User’s doesn’t know where they are most of the time.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400" dirty="0"/>
              <a:t>It becomes slower when the user clicks any icon in the software.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400" dirty="0"/>
              <a:t>It should take only small number of steps to get anywhere in the application.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738072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99020-9DDE-43DD-9636-83B18ED48C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066800"/>
          </a:xfrm>
        </p:spPr>
        <p:txBody>
          <a:bodyPr/>
          <a:lstStyle/>
          <a:p>
            <a:r>
              <a:rPr lang="en-CA" b="1" dirty="0"/>
              <a:t>DESIGN GUIDELINES OF WINDOW</a:t>
            </a:r>
            <a:endParaRPr lang="en-US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A9D35CD-CBB3-4B10-A12C-E62E6DDC93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9495" y="891822"/>
            <a:ext cx="7517828" cy="4651022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E84CF9-4AE2-4356-9546-972426222A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639711"/>
            <a:ext cx="3932237" cy="3811588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800" dirty="0"/>
              <a:t>It should be easily understood at the 1</a:t>
            </a:r>
            <a:r>
              <a:rPr lang="en-CA" sz="2800" baseline="30000" dirty="0"/>
              <a:t>st</a:t>
            </a:r>
            <a:r>
              <a:rPr lang="en-CA" sz="2800" dirty="0"/>
              <a:t> glance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800" dirty="0"/>
              <a:t>Use standard layouts.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800" dirty="0"/>
              <a:t>Clearly label and icon everything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800" dirty="0"/>
              <a:t>Don’t put too much on a window.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2820864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354</TotalTime>
  <Words>604</Words>
  <Application>Microsoft Office PowerPoint</Application>
  <PresentationFormat>Widescreen</PresentationFormat>
  <Paragraphs>86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Calibri Light</vt:lpstr>
      <vt:lpstr>Wingdings</vt:lpstr>
      <vt:lpstr>Office Theme</vt:lpstr>
      <vt:lpstr>PowerPoint Presentation</vt:lpstr>
      <vt:lpstr>GRAPHICAL USER INTERFACE</vt:lpstr>
      <vt:lpstr>GARAGEBAND</vt:lpstr>
      <vt:lpstr>COGNITIVE</vt:lpstr>
      <vt:lpstr>VISUAL CONSIDERATION</vt:lpstr>
      <vt:lpstr>KEY COMBINATIONS</vt:lpstr>
      <vt:lpstr>DESIGN BY USAGE</vt:lpstr>
      <vt:lpstr>DESIGN BY WORK FLOW</vt:lpstr>
      <vt:lpstr>DESIGN GUIDELINES OF WINDOW</vt:lpstr>
      <vt:lpstr>COMPLEXITY GUIDELINES</vt:lpstr>
      <vt:lpstr>In contrast we have the same in iOS</vt:lpstr>
      <vt:lpstr>COGNITIVE</vt:lpstr>
      <vt:lpstr>VISUAL CONSIDERATION</vt:lpstr>
      <vt:lpstr>KEY COMBINATIONS</vt:lpstr>
      <vt:lpstr>DESIGN BY USAGE</vt:lpstr>
      <vt:lpstr>PowerPoint Presentation</vt:lpstr>
      <vt:lpstr>DESIGN BY WORK FLOW</vt:lpstr>
      <vt:lpstr>DESIGN GUIDELINES OF WINDOW</vt:lpstr>
      <vt:lpstr>COMPLEXITY GUIDELINES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Santhosh Nagendran</dc:creator>
  <cp:lastModifiedBy>Santhosh Nagendran</cp:lastModifiedBy>
  <cp:revision>22</cp:revision>
  <dcterms:created xsi:type="dcterms:W3CDTF">2019-11-02T23:14:39Z</dcterms:created>
  <dcterms:modified xsi:type="dcterms:W3CDTF">2019-11-08T02:06:35Z</dcterms:modified>
</cp:coreProperties>
</file>